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32"/>
  </p:notesMasterIdLst>
  <p:sldIdLst>
    <p:sldId id="350" r:id="rId2"/>
    <p:sldId id="259" r:id="rId3"/>
    <p:sldId id="351" r:id="rId4"/>
    <p:sldId id="829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6" r:id="rId28"/>
    <p:sldId id="830" r:id="rId29"/>
    <p:sldId id="828" r:id="rId30"/>
    <p:sldId id="83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A00"/>
    <a:srgbClr val="28278F"/>
    <a:srgbClr val="EC5454"/>
    <a:srgbClr val="FDD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/>
    <p:restoredTop sz="86401"/>
  </p:normalViewPr>
  <p:slideViewPr>
    <p:cSldViewPr snapToGrid="0" snapToObjects="1">
      <p:cViewPr varScale="1">
        <p:scale>
          <a:sx n="145" d="100"/>
          <a:sy n="145" d="100"/>
        </p:scale>
        <p:origin x="752" y="176"/>
      </p:cViewPr>
      <p:guideLst>
        <p:guide pos="2857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5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F8D903BD-967A-C245-96EC-B261CD287469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Roboto" panose="02000000000000000000" pitchFamily="2" charset="0"/>
              </a:defRPr>
            </a:lvl1pPr>
          </a:lstStyle>
          <a:p>
            <a:fld id="{A76E590A-4B30-E14A-A04D-EE0229F008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4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1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9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</a:t>
            </a:r>
            <a:r>
              <a:rPr lang="en-US" altLang="zh-TW" dirty="0"/>
              <a:t> Soft G </a:t>
            </a:r>
            <a:r>
              <a:rPr lang="zh-TW" altLang="en-US" dirty="0"/>
              <a:t>發音一樣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5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</a:t>
            </a:r>
            <a:r>
              <a:rPr lang="en-US" altLang="zh-TW" dirty="0"/>
              <a:t> Hard C </a:t>
            </a:r>
            <a:r>
              <a:rPr lang="zh-TW" altLang="en-US" dirty="0"/>
              <a:t>發音一樣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4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30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14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47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7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</a:t>
            </a:r>
            <a:r>
              <a:rPr lang="en-US" altLang="zh-TW" dirty="0"/>
              <a:t> Soft C </a:t>
            </a:r>
            <a:r>
              <a:rPr lang="zh-TW" altLang="en-US" dirty="0"/>
              <a:t>發音一樣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88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6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85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0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88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59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3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33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注意：不要用嘴唇做這個音</a:t>
            </a:r>
            <a:endParaRPr lang="zh-TW" altLang="en-US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2282-8260-4ACA-9D66-F665EB8304B8}" type="slidenum">
              <a:rPr lang="zh-TW" altLang="en-US" smtClean="0"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342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注意：不要用嘴唇做這個音</a:t>
            </a:r>
            <a:endParaRPr lang="zh-TW" altLang="en-US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C2282-8260-4ACA-9D66-F665EB8304B8}" type="slidenum">
              <a:rPr lang="zh-TW" altLang="en-US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48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10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4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7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55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0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5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61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E590A-4B30-E14A-A04D-EE0229F008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1" i="0">
                <a:latin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B8C1D-15F5-5E4F-A44E-1EA27167C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66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C2E43-A0A1-EE4E-B64B-8B65E8D5D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5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B8EF-AA32-0D4E-9F84-70DCB1256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5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D4DC2-5808-F44B-99A1-A4206E6B1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04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FED66-FF6B-CF46-B950-CD092892B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91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18C01-3B43-E74F-9877-26A0D7F6E5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2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 i="0">
                <a:latin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 i="0">
                <a:latin typeface="Roboto" panose="02000000000000000000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  <a:lvl2pPr>
              <a:defRPr b="1" i="0">
                <a:latin typeface="Roboto" panose="02000000000000000000" pitchFamily="2" charset="0"/>
              </a:defRPr>
            </a:lvl2pPr>
            <a:lvl3pPr>
              <a:defRPr b="1" i="0">
                <a:latin typeface="Roboto" panose="02000000000000000000" pitchFamily="2" charset="0"/>
              </a:defRPr>
            </a:lvl3pPr>
            <a:lvl4pPr>
              <a:defRPr b="1" i="0">
                <a:latin typeface="Roboto" panose="02000000000000000000" pitchFamily="2" charset="0"/>
              </a:defRPr>
            </a:lvl4pPr>
            <a:lvl5pPr>
              <a:defRPr b="1" i="0">
                <a:latin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8BF5A-EAE5-E843-852D-7F8B52DCB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0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BD5D8-1A6B-1645-AADE-02B63B9B8E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62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4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 b="1" i="0">
                <a:latin typeface="Roboto" panose="02000000000000000000" pitchFamily="2" charset="0"/>
              </a:defRPr>
            </a:lvl1pPr>
            <a:lvl2pPr>
              <a:defRPr sz="2100" b="1" i="0">
                <a:latin typeface="Roboto" panose="02000000000000000000" pitchFamily="2" charset="0"/>
              </a:defRPr>
            </a:lvl2pPr>
            <a:lvl3pPr>
              <a:defRPr sz="1800" b="1" i="0">
                <a:latin typeface="Roboto" panose="02000000000000000000" pitchFamily="2" charset="0"/>
              </a:defRPr>
            </a:lvl3pPr>
            <a:lvl4pPr>
              <a:defRPr sz="1500" b="1" i="0">
                <a:latin typeface="Roboto" panose="02000000000000000000" pitchFamily="2" charset="0"/>
              </a:defRPr>
            </a:lvl4pPr>
            <a:lvl5pPr>
              <a:defRPr sz="1500" b="1" i="0">
                <a:latin typeface="Roboto" panose="02000000000000000000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 b="1" i="0">
                <a:latin typeface="Roboto" panose="02000000000000000000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8BD92-2050-024B-87EC-D625543C27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84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 i="0">
                <a:latin typeface="Roboto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 b="1" i="0">
                <a:latin typeface="Roboto" panose="02000000000000000000" pitchFamily="2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 b="1" i="0">
                <a:latin typeface="Roboto" panose="02000000000000000000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F355B-548F-0349-9F90-A4AFC626F6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2959" y="273844"/>
            <a:ext cx="1507256" cy="1736933"/>
          </a:xfrm>
          <a:prstGeom prst="rect">
            <a:avLst/>
          </a:prstGeom>
          <a:effectLst>
            <a:outerShdw dir="2700000" sx="102000" sy="102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70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2000" r="-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A867E4E1-CFF4-0645-BB34-A718A2159C6F}" type="datetimeFigureOut">
              <a:rPr lang="en-US" smtClean="0"/>
              <a:pPr/>
              <a:t>7/9/20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8FBFD79-341B-624F-A81C-D8F3BE5CA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m4a"/><Relationship Id="rId13" Type="http://schemas.openxmlformats.org/officeDocument/2006/relationships/image" Target="../media/image30.svg"/><Relationship Id="rId3" Type="http://schemas.microsoft.com/office/2007/relationships/media" Target="../media/media33.m4a"/><Relationship Id="rId7" Type="http://schemas.microsoft.com/office/2007/relationships/media" Target="../media/media35.m4a"/><Relationship Id="rId12" Type="http://schemas.openxmlformats.org/officeDocument/2006/relationships/image" Target="../media/image29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audio" Target="../media/media34.m4a"/><Relationship Id="rId11" Type="http://schemas.openxmlformats.org/officeDocument/2006/relationships/image" Target="../media/image28.png"/><Relationship Id="rId5" Type="http://schemas.microsoft.com/office/2007/relationships/media" Target="../media/media34.m4a"/><Relationship Id="rId10" Type="http://schemas.openxmlformats.org/officeDocument/2006/relationships/notesSlide" Target="../notesSlides/notesSlide10.xml"/><Relationship Id="rId4" Type="http://schemas.openxmlformats.org/officeDocument/2006/relationships/audio" Target="../media/media33.m4a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37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audio" Target="../media/media28.m4a"/><Relationship Id="rId5" Type="http://schemas.microsoft.com/office/2007/relationships/media" Target="../media/media28.m4a"/><Relationship Id="rId10" Type="http://schemas.openxmlformats.org/officeDocument/2006/relationships/image" Target="../media/image8.png"/><Relationship Id="rId4" Type="http://schemas.openxmlformats.org/officeDocument/2006/relationships/audio" Target="../media/media37.m4a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39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10" Type="http://schemas.openxmlformats.org/officeDocument/2006/relationships/image" Target="../media/image8.png"/><Relationship Id="rId4" Type="http://schemas.openxmlformats.org/officeDocument/2006/relationships/audio" Target="../media/media39.m4a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3.m4a"/><Relationship Id="rId13" Type="http://schemas.openxmlformats.org/officeDocument/2006/relationships/image" Target="../media/image33.png"/><Relationship Id="rId3" Type="http://schemas.microsoft.com/office/2007/relationships/media" Target="../media/media41.m4a"/><Relationship Id="rId7" Type="http://schemas.microsoft.com/office/2007/relationships/media" Target="../media/media43.m4a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8.png"/><Relationship Id="rId2" Type="http://schemas.openxmlformats.org/officeDocument/2006/relationships/audio" Target="../media/media40.m4a"/><Relationship Id="rId16" Type="http://schemas.openxmlformats.org/officeDocument/2006/relationships/image" Target="../media/image36.svg"/><Relationship Id="rId1" Type="http://schemas.microsoft.com/office/2007/relationships/media" Target="../media/media40.m4a"/><Relationship Id="rId6" Type="http://schemas.openxmlformats.org/officeDocument/2006/relationships/audio" Target="../media/media42.m4a"/><Relationship Id="rId11" Type="http://schemas.openxmlformats.org/officeDocument/2006/relationships/slideLayout" Target="../slideLayouts/slideLayout2.xml"/><Relationship Id="rId5" Type="http://schemas.microsoft.com/office/2007/relationships/media" Target="../media/media42.m4a"/><Relationship Id="rId15" Type="http://schemas.openxmlformats.org/officeDocument/2006/relationships/image" Target="../media/image35.png"/><Relationship Id="rId10" Type="http://schemas.openxmlformats.org/officeDocument/2006/relationships/audio" Target="../media/media44.m4a"/><Relationship Id="rId4" Type="http://schemas.openxmlformats.org/officeDocument/2006/relationships/audio" Target="../media/media41.m4a"/><Relationship Id="rId9" Type="http://schemas.microsoft.com/office/2007/relationships/media" Target="../media/media44.m4a"/><Relationship Id="rId1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46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audio" Target="../media/media47.m4a"/><Relationship Id="rId11" Type="http://schemas.openxmlformats.org/officeDocument/2006/relationships/image" Target="../media/image8.png"/><Relationship Id="rId5" Type="http://schemas.microsoft.com/office/2007/relationships/media" Target="../media/media47.m4a"/><Relationship Id="rId10" Type="http://schemas.openxmlformats.org/officeDocument/2006/relationships/image" Target="../media/image38.svg"/><Relationship Id="rId4" Type="http://schemas.openxmlformats.org/officeDocument/2006/relationships/audio" Target="../media/media46.m4a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49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audio" Target="../media/media50.m4a"/><Relationship Id="rId11" Type="http://schemas.openxmlformats.org/officeDocument/2006/relationships/image" Target="../media/image8.png"/><Relationship Id="rId5" Type="http://schemas.microsoft.com/office/2007/relationships/media" Target="../media/media50.m4a"/><Relationship Id="rId10" Type="http://schemas.openxmlformats.org/officeDocument/2006/relationships/image" Target="../media/image40.svg"/><Relationship Id="rId4" Type="http://schemas.openxmlformats.org/officeDocument/2006/relationships/audio" Target="../media/media49.m4a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4.m4a"/><Relationship Id="rId13" Type="http://schemas.openxmlformats.org/officeDocument/2006/relationships/image" Target="../media/image41.png"/><Relationship Id="rId3" Type="http://schemas.microsoft.com/office/2007/relationships/media" Target="../media/media52.m4a"/><Relationship Id="rId7" Type="http://schemas.microsoft.com/office/2007/relationships/media" Target="../media/media54.m4a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8.png"/><Relationship Id="rId2" Type="http://schemas.openxmlformats.org/officeDocument/2006/relationships/audio" Target="../media/media51.m4a"/><Relationship Id="rId16" Type="http://schemas.openxmlformats.org/officeDocument/2006/relationships/image" Target="../media/image44.svg"/><Relationship Id="rId1" Type="http://schemas.microsoft.com/office/2007/relationships/media" Target="../media/media51.m4a"/><Relationship Id="rId6" Type="http://schemas.openxmlformats.org/officeDocument/2006/relationships/audio" Target="../media/media53.m4a"/><Relationship Id="rId11" Type="http://schemas.openxmlformats.org/officeDocument/2006/relationships/slideLayout" Target="../slideLayouts/slideLayout2.xml"/><Relationship Id="rId5" Type="http://schemas.microsoft.com/office/2007/relationships/media" Target="../media/media53.m4a"/><Relationship Id="rId15" Type="http://schemas.openxmlformats.org/officeDocument/2006/relationships/image" Target="../media/image43.png"/><Relationship Id="rId10" Type="http://schemas.openxmlformats.org/officeDocument/2006/relationships/audio" Target="../media/media55.m4a"/><Relationship Id="rId4" Type="http://schemas.openxmlformats.org/officeDocument/2006/relationships/audio" Target="../media/media52.m4a"/><Relationship Id="rId9" Type="http://schemas.microsoft.com/office/2007/relationships/media" Target="../media/media55.m4a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57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audio" Target="../media/media58.m4a"/><Relationship Id="rId11" Type="http://schemas.openxmlformats.org/officeDocument/2006/relationships/image" Target="../media/image8.png"/><Relationship Id="rId5" Type="http://schemas.microsoft.com/office/2007/relationships/media" Target="../media/media58.m4a"/><Relationship Id="rId10" Type="http://schemas.openxmlformats.org/officeDocument/2006/relationships/image" Target="../media/image46.svg"/><Relationship Id="rId4" Type="http://schemas.openxmlformats.org/officeDocument/2006/relationships/audio" Target="../media/media57.m4a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microsoft.com/office/2007/relationships/media" Target="../media/media60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6" Type="http://schemas.openxmlformats.org/officeDocument/2006/relationships/audio" Target="../media/media61.m4a"/><Relationship Id="rId11" Type="http://schemas.openxmlformats.org/officeDocument/2006/relationships/image" Target="../media/image8.png"/><Relationship Id="rId5" Type="http://schemas.microsoft.com/office/2007/relationships/media" Target="../media/media61.m4a"/><Relationship Id="rId10" Type="http://schemas.openxmlformats.org/officeDocument/2006/relationships/image" Target="../media/image48.svg"/><Relationship Id="rId4" Type="http://schemas.openxmlformats.org/officeDocument/2006/relationships/audio" Target="../media/media60.m4a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63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audio" Target="../media/media64.m4a"/><Relationship Id="rId11" Type="http://schemas.openxmlformats.org/officeDocument/2006/relationships/image" Target="../media/image8.png"/><Relationship Id="rId5" Type="http://schemas.microsoft.com/office/2007/relationships/media" Target="../media/media64.m4a"/><Relationship Id="rId10" Type="http://schemas.openxmlformats.org/officeDocument/2006/relationships/image" Target="../media/image50.svg"/><Relationship Id="rId4" Type="http://schemas.openxmlformats.org/officeDocument/2006/relationships/audio" Target="../media/media63.m4a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openxmlformats.org/officeDocument/2006/relationships/image" Target="../media/image4.png"/><Relationship Id="rId3" Type="http://schemas.microsoft.com/office/2007/relationships/media" Target="../media/media2.m4a"/><Relationship Id="rId7" Type="http://schemas.microsoft.com/office/2007/relationships/media" Target="../media/media4.m4a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8.png"/><Relationship Id="rId2" Type="http://schemas.openxmlformats.org/officeDocument/2006/relationships/audio" Target="../media/media1.m4a"/><Relationship Id="rId16" Type="http://schemas.openxmlformats.org/officeDocument/2006/relationships/image" Target="../media/image7.svg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slideLayout" Target="../slideLayouts/slideLayout2.xml"/><Relationship Id="rId5" Type="http://schemas.microsoft.com/office/2007/relationships/media" Target="../media/media3.m4a"/><Relationship Id="rId15" Type="http://schemas.openxmlformats.org/officeDocument/2006/relationships/image" Target="../media/image6.png"/><Relationship Id="rId10" Type="http://schemas.openxmlformats.org/officeDocument/2006/relationships/audio" Target="../media/media5.m4a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microsoft.com/office/2007/relationships/media" Target="../media/media66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6" Type="http://schemas.openxmlformats.org/officeDocument/2006/relationships/audio" Target="../media/media67.m4a"/><Relationship Id="rId11" Type="http://schemas.openxmlformats.org/officeDocument/2006/relationships/image" Target="../media/image8.png"/><Relationship Id="rId5" Type="http://schemas.microsoft.com/office/2007/relationships/media" Target="../media/media67.m4a"/><Relationship Id="rId10" Type="http://schemas.openxmlformats.org/officeDocument/2006/relationships/image" Target="../media/image52.svg"/><Relationship Id="rId4" Type="http://schemas.openxmlformats.org/officeDocument/2006/relationships/audio" Target="../media/media66.m4a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microsoft.com/office/2007/relationships/media" Target="../media/media69.m4a"/><Relationship Id="rId7" Type="http://schemas.openxmlformats.org/officeDocument/2006/relationships/image" Target="../media/image53.png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9.m4a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73.m4a"/><Relationship Id="rId13" Type="http://schemas.openxmlformats.org/officeDocument/2006/relationships/image" Target="../media/image57.png"/><Relationship Id="rId3" Type="http://schemas.microsoft.com/office/2007/relationships/media" Target="../media/media71.m4a"/><Relationship Id="rId7" Type="http://schemas.microsoft.com/office/2007/relationships/media" Target="../media/media73.m4a"/><Relationship Id="rId12" Type="http://schemas.openxmlformats.org/officeDocument/2006/relationships/image" Target="../media/image56.svg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6" Type="http://schemas.openxmlformats.org/officeDocument/2006/relationships/audio" Target="../media/media72.m4a"/><Relationship Id="rId11" Type="http://schemas.openxmlformats.org/officeDocument/2006/relationships/image" Target="../media/image55.png"/><Relationship Id="rId5" Type="http://schemas.microsoft.com/office/2007/relationships/media" Target="../media/media72.m4a"/><Relationship Id="rId10" Type="http://schemas.openxmlformats.org/officeDocument/2006/relationships/notesSlide" Target="../notesSlides/notesSlide22.xml"/><Relationship Id="rId4" Type="http://schemas.openxmlformats.org/officeDocument/2006/relationships/audio" Target="../media/media71.m4a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7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4.m4a"/><Relationship Id="rId1" Type="http://schemas.microsoft.com/office/2007/relationships/media" Target="../media/media74.m4a"/><Relationship Id="rId6" Type="http://schemas.openxmlformats.org/officeDocument/2006/relationships/audio" Target="../media/media76.m4a"/><Relationship Id="rId11" Type="http://schemas.openxmlformats.org/officeDocument/2006/relationships/image" Target="../media/image8.png"/><Relationship Id="rId5" Type="http://schemas.microsoft.com/office/2007/relationships/media" Target="../media/media76.m4a"/><Relationship Id="rId10" Type="http://schemas.openxmlformats.org/officeDocument/2006/relationships/image" Target="../media/image59.svg"/><Relationship Id="rId4" Type="http://schemas.openxmlformats.org/officeDocument/2006/relationships/audio" Target="../media/media75.m4a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microsoft.com/office/2007/relationships/media" Target="../media/media78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7.m4a"/><Relationship Id="rId1" Type="http://schemas.microsoft.com/office/2007/relationships/media" Target="../media/media77.m4a"/><Relationship Id="rId6" Type="http://schemas.openxmlformats.org/officeDocument/2006/relationships/audio" Target="../media/media79.m4a"/><Relationship Id="rId5" Type="http://schemas.microsoft.com/office/2007/relationships/media" Target="../media/media79.m4a"/><Relationship Id="rId10" Type="http://schemas.openxmlformats.org/officeDocument/2006/relationships/image" Target="../media/image8.png"/><Relationship Id="rId4" Type="http://schemas.openxmlformats.org/officeDocument/2006/relationships/audio" Target="../media/media78.m4a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3.m4a"/><Relationship Id="rId13" Type="http://schemas.microsoft.com/office/2007/relationships/media" Target="../media/media86.m4a"/><Relationship Id="rId18" Type="http://schemas.openxmlformats.org/officeDocument/2006/relationships/image" Target="../media/image62.png"/><Relationship Id="rId3" Type="http://schemas.microsoft.com/office/2007/relationships/media" Target="../media/media81.m4a"/><Relationship Id="rId21" Type="http://schemas.openxmlformats.org/officeDocument/2006/relationships/image" Target="../media/image64.tiff"/><Relationship Id="rId7" Type="http://schemas.microsoft.com/office/2007/relationships/media" Target="../media/media83.m4a"/><Relationship Id="rId12" Type="http://schemas.openxmlformats.org/officeDocument/2006/relationships/audio" Target="../media/media85.m4a"/><Relationship Id="rId17" Type="http://schemas.openxmlformats.org/officeDocument/2006/relationships/image" Target="../media/image61.png"/><Relationship Id="rId2" Type="http://schemas.openxmlformats.org/officeDocument/2006/relationships/audio" Target="../media/media80.m4a"/><Relationship Id="rId16" Type="http://schemas.openxmlformats.org/officeDocument/2006/relationships/notesSlide" Target="../notesSlides/notesSlide25.xml"/><Relationship Id="rId20" Type="http://schemas.openxmlformats.org/officeDocument/2006/relationships/image" Target="../media/image8.png"/><Relationship Id="rId1" Type="http://schemas.microsoft.com/office/2007/relationships/media" Target="../media/media80.m4a"/><Relationship Id="rId6" Type="http://schemas.openxmlformats.org/officeDocument/2006/relationships/audio" Target="../media/media82.m4a"/><Relationship Id="rId11" Type="http://schemas.microsoft.com/office/2007/relationships/media" Target="../media/media85.m4a"/><Relationship Id="rId5" Type="http://schemas.microsoft.com/office/2007/relationships/media" Target="../media/media82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84.m4a"/><Relationship Id="rId19" Type="http://schemas.openxmlformats.org/officeDocument/2006/relationships/image" Target="../media/image63.svg"/><Relationship Id="rId4" Type="http://schemas.openxmlformats.org/officeDocument/2006/relationships/audio" Target="../media/media81.m4a"/><Relationship Id="rId9" Type="http://schemas.microsoft.com/office/2007/relationships/media" Target="../media/media84.m4a"/><Relationship Id="rId14" Type="http://schemas.openxmlformats.org/officeDocument/2006/relationships/audio" Target="../media/media86.m4a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90.m4a"/><Relationship Id="rId13" Type="http://schemas.microsoft.com/office/2007/relationships/media" Target="../media/media93.m4a"/><Relationship Id="rId18" Type="http://schemas.openxmlformats.org/officeDocument/2006/relationships/audio" Target="../media/media94.m4a"/><Relationship Id="rId26" Type="http://schemas.openxmlformats.org/officeDocument/2006/relationships/image" Target="../media/image70.png"/><Relationship Id="rId3" Type="http://schemas.microsoft.com/office/2007/relationships/media" Target="../media/media88.m4a"/><Relationship Id="rId21" Type="http://schemas.openxmlformats.org/officeDocument/2006/relationships/image" Target="../media/image65.png"/><Relationship Id="rId7" Type="http://schemas.microsoft.com/office/2007/relationships/media" Target="../media/media90.m4a"/><Relationship Id="rId12" Type="http://schemas.openxmlformats.org/officeDocument/2006/relationships/audio" Target="../media/media92.m4a"/><Relationship Id="rId17" Type="http://schemas.microsoft.com/office/2007/relationships/media" Target="../media/media94.m4a"/><Relationship Id="rId25" Type="http://schemas.openxmlformats.org/officeDocument/2006/relationships/image" Target="../media/image69.svg"/><Relationship Id="rId2" Type="http://schemas.openxmlformats.org/officeDocument/2006/relationships/audio" Target="../media/media87.m4a"/><Relationship Id="rId16" Type="http://schemas.openxmlformats.org/officeDocument/2006/relationships/audio" Target="../media/media35.m4a"/><Relationship Id="rId20" Type="http://schemas.openxmlformats.org/officeDocument/2006/relationships/notesSlide" Target="../notesSlides/notesSlide26.xml"/><Relationship Id="rId1" Type="http://schemas.microsoft.com/office/2007/relationships/media" Target="../media/media87.m4a"/><Relationship Id="rId6" Type="http://schemas.openxmlformats.org/officeDocument/2006/relationships/audio" Target="../media/media89.m4a"/><Relationship Id="rId11" Type="http://schemas.microsoft.com/office/2007/relationships/media" Target="../media/media92.m4a"/><Relationship Id="rId24" Type="http://schemas.openxmlformats.org/officeDocument/2006/relationships/image" Target="../media/image68.png"/><Relationship Id="rId5" Type="http://schemas.microsoft.com/office/2007/relationships/media" Target="../media/media89.m4a"/><Relationship Id="rId15" Type="http://schemas.microsoft.com/office/2007/relationships/media" Target="../media/media35.m4a"/><Relationship Id="rId23" Type="http://schemas.openxmlformats.org/officeDocument/2006/relationships/image" Target="../media/image67.svg"/><Relationship Id="rId28" Type="http://schemas.openxmlformats.org/officeDocument/2006/relationships/image" Target="../media/image8.png"/><Relationship Id="rId10" Type="http://schemas.openxmlformats.org/officeDocument/2006/relationships/audio" Target="../media/media91.m4a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88.m4a"/><Relationship Id="rId9" Type="http://schemas.microsoft.com/office/2007/relationships/media" Target="../media/media91.m4a"/><Relationship Id="rId14" Type="http://schemas.openxmlformats.org/officeDocument/2006/relationships/audio" Target="../media/media93.m4a"/><Relationship Id="rId22" Type="http://schemas.openxmlformats.org/officeDocument/2006/relationships/image" Target="../media/image66.png"/><Relationship Id="rId27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98.m4a"/><Relationship Id="rId13" Type="http://schemas.openxmlformats.org/officeDocument/2006/relationships/image" Target="../media/image8.png"/><Relationship Id="rId3" Type="http://schemas.microsoft.com/office/2007/relationships/media" Target="../media/media96.m4a"/><Relationship Id="rId7" Type="http://schemas.microsoft.com/office/2007/relationships/media" Target="../media/media98.m4a"/><Relationship Id="rId12" Type="http://schemas.openxmlformats.org/officeDocument/2006/relationships/image" Target="../media/image73.svg"/><Relationship Id="rId2" Type="http://schemas.openxmlformats.org/officeDocument/2006/relationships/audio" Target="../media/media95.m4a"/><Relationship Id="rId1" Type="http://schemas.microsoft.com/office/2007/relationships/media" Target="../media/media95.m4a"/><Relationship Id="rId6" Type="http://schemas.openxmlformats.org/officeDocument/2006/relationships/audio" Target="../media/media97.m4a"/><Relationship Id="rId11" Type="http://schemas.openxmlformats.org/officeDocument/2006/relationships/image" Target="../media/image72.png"/><Relationship Id="rId5" Type="http://schemas.microsoft.com/office/2007/relationships/media" Target="../media/media97.m4a"/><Relationship Id="rId10" Type="http://schemas.openxmlformats.org/officeDocument/2006/relationships/notesSlide" Target="../notesSlides/notesSlide27.xml"/><Relationship Id="rId4" Type="http://schemas.openxmlformats.org/officeDocument/2006/relationships/audio" Target="../media/media96.m4a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2.m4a"/><Relationship Id="rId13" Type="http://schemas.microsoft.com/office/2007/relationships/media" Target="../media/media105.m4a"/><Relationship Id="rId3" Type="http://schemas.microsoft.com/office/2007/relationships/media" Target="../media/media100.m4a"/><Relationship Id="rId7" Type="http://schemas.microsoft.com/office/2007/relationships/media" Target="../media/media102.m4a"/><Relationship Id="rId12" Type="http://schemas.openxmlformats.org/officeDocument/2006/relationships/audio" Target="../media/media104.m4a"/><Relationship Id="rId17" Type="http://schemas.openxmlformats.org/officeDocument/2006/relationships/image" Target="../media/image8.png"/><Relationship Id="rId2" Type="http://schemas.openxmlformats.org/officeDocument/2006/relationships/audio" Target="../media/media99.m4a"/><Relationship Id="rId16" Type="http://schemas.openxmlformats.org/officeDocument/2006/relationships/notesSlide" Target="../notesSlides/notesSlide28.xml"/><Relationship Id="rId1" Type="http://schemas.microsoft.com/office/2007/relationships/media" Target="../media/media99.m4a"/><Relationship Id="rId6" Type="http://schemas.openxmlformats.org/officeDocument/2006/relationships/audio" Target="../media/media101.m4a"/><Relationship Id="rId11" Type="http://schemas.microsoft.com/office/2007/relationships/media" Target="../media/media104.m4a"/><Relationship Id="rId5" Type="http://schemas.microsoft.com/office/2007/relationships/media" Target="../media/media101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03.m4a"/><Relationship Id="rId4" Type="http://schemas.openxmlformats.org/officeDocument/2006/relationships/audio" Target="../media/media100.m4a"/><Relationship Id="rId9" Type="http://schemas.microsoft.com/office/2007/relationships/media" Target="../media/media103.m4a"/><Relationship Id="rId14" Type="http://schemas.openxmlformats.org/officeDocument/2006/relationships/audio" Target="../media/media105.m4a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9.m4a"/><Relationship Id="rId13" Type="http://schemas.microsoft.com/office/2007/relationships/media" Target="../media/media112.m4a"/><Relationship Id="rId3" Type="http://schemas.microsoft.com/office/2007/relationships/media" Target="../media/media107.m4a"/><Relationship Id="rId7" Type="http://schemas.microsoft.com/office/2007/relationships/media" Target="../media/media109.m4a"/><Relationship Id="rId12" Type="http://schemas.openxmlformats.org/officeDocument/2006/relationships/audio" Target="../media/media111.m4a"/><Relationship Id="rId17" Type="http://schemas.openxmlformats.org/officeDocument/2006/relationships/image" Target="../media/image8.png"/><Relationship Id="rId2" Type="http://schemas.openxmlformats.org/officeDocument/2006/relationships/audio" Target="../media/media106.m4a"/><Relationship Id="rId16" Type="http://schemas.openxmlformats.org/officeDocument/2006/relationships/notesSlide" Target="../notesSlides/notesSlide29.xml"/><Relationship Id="rId1" Type="http://schemas.microsoft.com/office/2007/relationships/media" Target="../media/media106.m4a"/><Relationship Id="rId6" Type="http://schemas.openxmlformats.org/officeDocument/2006/relationships/audio" Target="../media/media108.m4a"/><Relationship Id="rId11" Type="http://schemas.microsoft.com/office/2007/relationships/media" Target="../media/media111.m4a"/><Relationship Id="rId5" Type="http://schemas.microsoft.com/office/2007/relationships/media" Target="../media/media108.m4a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10.m4a"/><Relationship Id="rId4" Type="http://schemas.openxmlformats.org/officeDocument/2006/relationships/audio" Target="../media/media107.m4a"/><Relationship Id="rId9" Type="http://schemas.microsoft.com/office/2007/relationships/media" Target="../media/media110.m4a"/><Relationship Id="rId14" Type="http://schemas.openxmlformats.org/officeDocument/2006/relationships/audio" Target="../media/media112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7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audio" Target="../media/media8.m4a"/><Relationship Id="rId11" Type="http://schemas.openxmlformats.org/officeDocument/2006/relationships/image" Target="../media/image8.png"/><Relationship Id="rId5" Type="http://schemas.microsoft.com/office/2007/relationships/media" Target="../media/media8.m4a"/><Relationship Id="rId10" Type="http://schemas.openxmlformats.org/officeDocument/2006/relationships/image" Target="../media/image10.svg"/><Relationship Id="rId4" Type="http://schemas.openxmlformats.org/officeDocument/2006/relationships/audio" Target="../media/media7.m4a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3" Type="http://schemas.microsoft.com/office/2007/relationships/media" Target="../media/media24.m4a"/><Relationship Id="rId18" Type="http://schemas.openxmlformats.org/officeDocument/2006/relationships/audio" Target="../media/media32.m4a"/><Relationship Id="rId26" Type="http://schemas.openxmlformats.org/officeDocument/2006/relationships/audio" Target="../media/media45.m4a"/><Relationship Id="rId39" Type="http://schemas.microsoft.com/office/2007/relationships/media" Target="../media/media68.m4a"/><Relationship Id="rId21" Type="http://schemas.microsoft.com/office/2007/relationships/media" Target="../media/media38.m4a"/><Relationship Id="rId34" Type="http://schemas.openxmlformats.org/officeDocument/2006/relationships/audio" Target="../media/media59.m4a"/><Relationship Id="rId42" Type="http://schemas.openxmlformats.org/officeDocument/2006/relationships/audio" Target="../media/media70.m4a"/><Relationship Id="rId47" Type="http://schemas.microsoft.com/office/2007/relationships/media" Target="../media/media80.m4a"/><Relationship Id="rId50" Type="http://schemas.openxmlformats.org/officeDocument/2006/relationships/audio" Target="../media/media87.m4a"/><Relationship Id="rId55" Type="http://schemas.openxmlformats.org/officeDocument/2006/relationships/image" Target="../media/image8.png"/><Relationship Id="rId7" Type="http://schemas.microsoft.com/office/2007/relationships/media" Target="../media/media14.m4a"/><Relationship Id="rId2" Type="http://schemas.openxmlformats.org/officeDocument/2006/relationships/audio" Target="../media/media1.m4a"/><Relationship Id="rId16" Type="http://schemas.openxmlformats.org/officeDocument/2006/relationships/audio" Target="../media/media29.m4a"/><Relationship Id="rId29" Type="http://schemas.microsoft.com/office/2007/relationships/media" Target="../media/media51.m4a"/><Relationship Id="rId11" Type="http://schemas.microsoft.com/office/2007/relationships/media" Target="../media/media21.m4a"/><Relationship Id="rId24" Type="http://schemas.openxmlformats.org/officeDocument/2006/relationships/audio" Target="../media/media40.m4a"/><Relationship Id="rId32" Type="http://schemas.openxmlformats.org/officeDocument/2006/relationships/audio" Target="../media/media56.m4a"/><Relationship Id="rId37" Type="http://schemas.microsoft.com/office/2007/relationships/media" Target="../media/media65.m4a"/><Relationship Id="rId40" Type="http://schemas.openxmlformats.org/officeDocument/2006/relationships/audio" Target="../media/media68.m4a"/><Relationship Id="rId45" Type="http://schemas.microsoft.com/office/2007/relationships/media" Target="../media/media77.m4a"/><Relationship Id="rId53" Type="http://schemas.openxmlformats.org/officeDocument/2006/relationships/slideLayout" Target="../slideLayouts/slideLayout2.xml"/><Relationship Id="rId5" Type="http://schemas.microsoft.com/office/2007/relationships/media" Target="../media/media9.m4a"/><Relationship Id="rId10" Type="http://schemas.openxmlformats.org/officeDocument/2006/relationships/audio" Target="../media/media17.m4a"/><Relationship Id="rId19" Type="http://schemas.microsoft.com/office/2007/relationships/media" Target="../media/media37.m4a"/><Relationship Id="rId31" Type="http://schemas.microsoft.com/office/2007/relationships/media" Target="../media/media56.m4a"/><Relationship Id="rId44" Type="http://schemas.openxmlformats.org/officeDocument/2006/relationships/audio" Target="../media/media74.m4a"/><Relationship Id="rId52" Type="http://schemas.openxmlformats.org/officeDocument/2006/relationships/audio" Target="../media/media95.m4a"/><Relationship Id="rId4" Type="http://schemas.openxmlformats.org/officeDocument/2006/relationships/audio" Target="../media/media6.m4a"/><Relationship Id="rId9" Type="http://schemas.microsoft.com/office/2007/relationships/media" Target="../media/media17.m4a"/><Relationship Id="rId14" Type="http://schemas.openxmlformats.org/officeDocument/2006/relationships/audio" Target="../media/media24.m4a"/><Relationship Id="rId22" Type="http://schemas.openxmlformats.org/officeDocument/2006/relationships/audio" Target="../media/media38.m4a"/><Relationship Id="rId27" Type="http://schemas.microsoft.com/office/2007/relationships/media" Target="../media/media48.m4a"/><Relationship Id="rId30" Type="http://schemas.openxmlformats.org/officeDocument/2006/relationships/audio" Target="../media/media51.m4a"/><Relationship Id="rId35" Type="http://schemas.microsoft.com/office/2007/relationships/media" Target="../media/media62.m4a"/><Relationship Id="rId43" Type="http://schemas.microsoft.com/office/2007/relationships/media" Target="../media/media74.m4a"/><Relationship Id="rId48" Type="http://schemas.openxmlformats.org/officeDocument/2006/relationships/audio" Target="../media/media80.m4a"/><Relationship Id="rId8" Type="http://schemas.openxmlformats.org/officeDocument/2006/relationships/audio" Target="../media/media14.m4a"/><Relationship Id="rId51" Type="http://schemas.microsoft.com/office/2007/relationships/media" Target="../media/media95.m4a"/><Relationship Id="rId3" Type="http://schemas.microsoft.com/office/2007/relationships/media" Target="../media/media6.m4a"/><Relationship Id="rId12" Type="http://schemas.openxmlformats.org/officeDocument/2006/relationships/audio" Target="../media/media21.m4a"/><Relationship Id="rId17" Type="http://schemas.microsoft.com/office/2007/relationships/media" Target="../media/media32.m4a"/><Relationship Id="rId25" Type="http://schemas.microsoft.com/office/2007/relationships/media" Target="../media/media45.m4a"/><Relationship Id="rId33" Type="http://schemas.microsoft.com/office/2007/relationships/media" Target="../media/media59.m4a"/><Relationship Id="rId38" Type="http://schemas.openxmlformats.org/officeDocument/2006/relationships/audio" Target="../media/media65.m4a"/><Relationship Id="rId46" Type="http://schemas.openxmlformats.org/officeDocument/2006/relationships/audio" Target="../media/media77.m4a"/><Relationship Id="rId20" Type="http://schemas.openxmlformats.org/officeDocument/2006/relationships/audio" Target="../media/media37.m4a"/><Relationship Id="rId41" Type="http://schemas.microsoft.com/office/2007/relationships/media" Target="../media/media70.m4a"/><Relationship Id="rId54" Type="http://schemas.openxmlformats.org/officeDocument/2006/relationships/notesSlide" Target="../notesSlides/notesSlide30.xml"/><Relationship Id="rId1" Type="http://schemas.microsoft.com/office/2007/relationships/media" Target="../media/media1.m4a"/><Relationship Id="rId6" Type="http://schemas.openxmlformats.org/officeDocument/2006/relationships/audio" Target="../media/media9.m4a"/><Relationship Id="rId15" Type="http://schemas.microsoft.com/office/2007/relationships/media" Target="../media/media29.m4a"/><Relationship Id="rId23" Type="http://schemas.microsoft.com/office/2007/relationships/media" Target="../media/media40.m4a"/><Relationship Id="rId28" Type="http://schemas.openxmlformats.org/officeDocument/2006/relationships/audio" Target="../media/media48.m4a"/><Relationship Id="rId36" Type="http://schemas.openxmlformats.org/officeDocument/2006/relationships/audio" Target="../media/media62.m4a"/><Relationship Id="rId49" Type="http://schemas.microsoft.com/office/2007/relationships/media" Target="../media/media87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4a"/><Relationship Id="rId13" Type="http://schemas.openxmlformats.org/officeDocument/2006/relationships/image" Target="../media/image11.png"/><Relationship Id="rId3" Type="http://schemas.microsoft.com/office/2007/relationships/media" Target="../media/media10.m4a"/><Relationship Id="rId7" Type="http://schemas.microsoft.com/office/2007/relationships/media" Target="../media/media12.m4a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8.png"/><Relationship Id="rId2" Type="http://schemas.openxmlformats.org/officeDocument/2006/relationships/audio" Target="../media/media9.m4a"/><Relationship Id="rId16" Type="http://schemas.openxmlformats.org/officeDocument/2006/relationships/image" Target="../media/image14.svg"/><Relationship Id="rId1" Type="http://schemas.microsoft.com/office/2007/relationships/media" Target="../media/media9.m4a"/><Relationship Id="rId6" Type="http://schemas.openxmlformats.org/officeDocument/2006/relationships/audio" Target="../media/media11.m4a"/><Relationship Id="rId11" Type="http://schemas.openxmlformats.org/officeDocument/2006/relationships/slideLayout" Target="../slideLayouts/slideLayout2.xml"/><Relationship Id="rId5" Type="http://schemas.microsoft.com/office/2007/relationships/media" Target="../media/media11.m4a"/><Relationship Id="rId15" Type="http://schemas.openxmlformats.org/officeDocument/2006/relationships/image" Target="../media/image13.png"/><Relationship Id="rId10" Type="http://schemas.openxmlformats.org/officeDocument/2006/relationships/audio" Target="../media/media13.m4a"/><Relationship Id="rId4" Type="http://schemas.openxmlformats.org/officeDocument/2006/relationships/audio" Target="../media/media10.m4a"/><Relationship Id="rId9" Type="http://schemas.microsoft.com/office/2007/relationships/media" Target="../media/media13.m4a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1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audio" Target="../media/media16.m4a"/><Relationship Id="rId11" Type="http://schemas.openxmlformats.org/officeDocument/2006/relationships/image" Target="../media/image8.png"/><Relationship Id="rId5" Type="http://schemas.microsoft.com/office/2007/relationships/media" Target="../media/media16.m4a"/><Relationship Id="rId10" Type="http://schemas.openxmlformats.org/officeDocument/2006/relationships/image" Target="../media/image16.svg"/><Relationship Id="rId4" Type="http://schemas.openxmlformats.org/officeDocument/2006/relationships/audio" Target="../media/media15.m4a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4a"/><Relationship Id="rId13" Type="http://schemas.openxmlformats.org/officeDocument/2006/relationships/image" Target="../media/image19.png"/><Relationship Id="rId3" Type="http://schemas.microsoft.com/office/2007/relationships/media" Target="../media/media18.m4a"/><Relationship Id="rId7" Type="http://schemas.microsoft.com/office/2007/relationships/media" Target="../media/media20.m4a"/><Relationship Id="rId12" Type="http://schemas.openxmlformats.org/officeDocument/2006/relationships/image" Target="../media/image18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audio" Target="../media/media19.m4a"/><Relationship Id="rId11" Type="http://schemas.openxmlformats.org/officeDocument/2006/relationships/image" Target="../media/image17.png"/><Relationship Id="rId5" Type="http://schemas.microsoft.com/office/2007/relationships/media" Target="../media/media19.m4a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6.xml"/><Relationship Id="rId4" Type="http://schemas.openxmlformats.org/officeDocument/2006/relationships/audio" Target="../media/media18.m4a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audio" Target="../media/media23.m4a"/><Relationship Id="rId11" Type="http://schemas.openxmlformats.org/officeDocument/2006/relationships/image" Target="../media/image8.png"/><Relationship Id="rId5" Type="http://schemas.microsoft.com/office/2007/relationships/media" Target="../media/media23.m4a"/><Relationship Id="rId10" Type="http://schemas.openxmlformats.org/officeDocument/2006/relationships/image" Target="../media/image22.svg"/><Relationship Id="rId4" Type="http://schemas.openxmlformats.org/officeDocument/2006/relationships/audio" Target="../media/media22.m4a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m4a"/><Relationship Id="rId13" Type="http://schemas.openxmlformats.org/officeDocument/2006/relationships/image" Target="../media/image23.png"/><Relationship Id="rId3" Type="http://schemas.microsoft.com/office/2007/relationships/media" Target="../media/media25.m4a"/><Relationship Id="rId7" Type="http://schemas.microsoft.com/office/2007/relationships/media" Target="../media/media27.m4a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8.png"/><Relationship Id="rId2" Type="http://schemas.openxmlformats.org/officeDocument/2006/relationships/audio" Target="../media/media24.m4a"/><Relationship Id="rId16" Type="http://schemas.openxmlformats.org/officeDocument/2006/relationships/image" Target="../media/image26.svg"/><Relationship Id="rId1" Type="http://schemas.microsoft.com/office/2007/relationships/media" Target="../media/media24.m4a"/><Relationship Id="rId6" Type="http://schemas.openxmlformats.org/officeDocument/2006/relationships/audio" Target="../media/media26.m4a"/><Relationship Id="rId11" Type="http://schemas.openxmlformats.org/officeDocument/2006/relationships/slideLayout" Target="../slideLayouts/slideLayout2.xml"/><Relationship Id="rId5" Type="http://schemas.microsoft.com/office/2007/relationships/media" Target="../media/media26.m4a"/><Relationship Id="rId15" Type="http://schemas.openxmlformats.org/officeDocument/2006/relationships/image" Target="../media/image25.png"/><Relationship Id="rId10" Type="http://schemas.openxmlformats.org/officeDocument/2006/relationships/audio" Target="../media/media28.m4a"/><Relationship Id="rId4" Type="http://schemas.openxmlformats.org/officeDocument/2006/relationships/audio" Target="../media/media25.m4a"/><Relationship Id="rId9" Type="http://schemas.microsoft.com/office/2007/relationships/media" Target="../media/media28.m4a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30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audio" Target="../media/media31.m4a"/><Relationship Id="rId5" Type="http://schemas.microsoft.com/office/2007/relationships/media" Target="../media/media31.m4a"/><Relationship Id="rId10" Type="http://schemas.openxmlformats.org/officeDocument/2006/relationships/image" Target="../media/image8.png"/><Relationship Id="rId4" Type="http://schemas.openxmlformats.org/officeDocument/2006/relationships/audio" Target="../media/media30.m4a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E8D020-F7B8-6041-8E70-8BE564A8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224885"/>
            <a:ext cx="6348833" cy="46937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D7BBCB-BE7F-5848-B773-90D1BED9ACCF}"/>
              </a:ext>
            </a:extLst>
          </p:cNvPr>
          <p:cNvSpPr txBox="1">
            <a:spLocks/>
          </p:cNvSpPr>
          <p:nvPr/>
        </p:nvSpPr>
        <p:spPr>
          <a:xfrm>
            <a:off x="1996076" y="1512927"/>
            <a:ext cx="4971255" cy="237277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sz="44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單元</a:t>
            </a:r>
            <a:r>
              <a:rPr lang="en-US" altLang="zh-TW" sz="4400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zh-TW" altLang="en-US" sz="4400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正音概念</a:t>
            </a:r>
            <a:br>
              <a:rPr lang="en-US" altLang="zh-TW" sz="60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zh-TW" sz="72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ABC</a:t>
            </a:r>
            <a:r>
              <a:rPr lang="zh-TW" altLang="en-US" sz="72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拼音</a:t>
            </a:r>
            <a:br>
              <a:rPr lang="en-US" altLang="zh-CN" sz="72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altLang="zh-CN" sz="4300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Phonics of ABC</a:t>
            </a:r>
            <a:endParaRPr lang="en-US" sz="4300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DA33C-970C-8340-987A-4AAA89335F53}"/>
              </a:ext>
            </a:extLst>
          </p:cNvPr>
          <p:cNvSpPr txBox="1"/>
          <p:nvPr/>
        </p:nvSpPr>
        <p:spPr>
          <a:xfrm>
            <a:off x="3552092" y="4686300"/>
            <a:ext cx="24368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本課程由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Noto Sans CJK TC" charset="-120"/>
              </a:rPr>
              <a:t> </a:t>
            </a:r>
            <a:r>
              <a:rPr lang="en-US" altLang="zh-TW" sz="1350" b="1" spc="225" dirty="0" err="1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Lai.Club</a:t>
            </a:r>
            <a:r>
              <a:rPr lang="en-US" altLang="zh-TW" sz="1350" b="1" spc="225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 </a:t>
            </a:r>
            <a:r>
              <a:rPr lang="zh-TW" altLang="en-US" sz="1350" b="1" spc="225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  <a:cs typeface="Noto Sans CJK TC" charset="-120"/>
              </a:rPr>
              <a:t>製作</a:t>
            </a:r>
            <a:endParaRPr lang="en-US" altLang="zh-TW" sz="1350" b="1" spc="225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  <a:cs typeface="Noto Sans CJK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47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Ii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57312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aɪ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712178" y="2496016"/>
            <a:ext cx="356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I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aɪ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Ice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278704" y="2496016"/>
            <a:ext cx="32544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 I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ɪ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Insect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957EE-DD9C-9A44-AE25-01D558009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2237" y="3080791"/>
            <a:ext cx="1951482" cy="19514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355B331-BBA2-B44B-A2B4-A860986926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15625" y="3033924"/>
            <a:ext cx="1849315" cy="1849315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003C245-056D-9949-8E66-CF6E51D9F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72000" y="824304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4C9BE38-85CA-D448-BA52-127DE7BCDA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11451" y="2855088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D264E82-76FF-244E-B09A-ECBAC810A98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575359" y="2855088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F88424C-B5F4-8E4A-A856-2D8A2D8E4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75071" y="1942508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E906101-8DCB-EB4B-99B7-BF1A2F669CC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399792" y="19089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6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Jj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ʤeɪ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382790" y="2842455"/>
            <a:ext cx="2065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ʤ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Jam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3BF1A-F234-254F-9DCF-E9067422A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24" y="3506529"/>
            <a:ext cx="1352798" cy="1352798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539EFE6-70A3-824F-86A4-D8C4C4111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41667" y="3188782"/>
            <a:ext cx="812800" cy="812800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DC02734-160F-AD49-9E9C-C60810DF80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72288" y="801513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21FECCB-0291-F147-94F5-B3FD35AC5B1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81016" y="22152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Kk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09392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eɪ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382790" y="2667606"/>
            <a:ext cx="2065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k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60A608-21D4-8D48-B2A5-F598F9E83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196" y="3329501"/>
            <a:ext cx="1454061" cy="1454061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35C1951-369D-9F42-91BA-F1ADFFC18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4080" y="784153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F34696C-F478-0647-A23A-380F96C04C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02976" y="2584792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81120F-F8FD-3242-B9EA-55CFBDDF154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34625" y="19741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9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Ll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el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712178" y="2714789"/>
            <a:ext cx="356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 L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l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Lamp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278704" y="2714789"/>
            <a:ext cx="3108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Dark L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[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ɫ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] Ball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BD493EC-F40C-5D4D-9BCC-698B2B54C4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6047" y="3296132"/>
            <a:ext cx="1549794" cy="15497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353B426-CE9E-5949-BDED-95FBF4837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28878" y="3296132"/>
            <a:ext cx="1549794" cy="1549794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733B7D6-91ED-0742-8C8D-C122957F8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93392" y="827781"/>
            <a:ext cx="812800" cy="812800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1A3768D-5942-484C-ACD4-AB776242C9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793424" y="3154502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0FB123B-94EC-0F4B-A2DB-8C81FAF6A2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512541" y="3154502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45DCD44-2F2F-CD43-8E52-29F47004DB4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659746" y="2043464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9E218FA-DE69-8045-8C9C-7ADACE2AA93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980624" y="20223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Mm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06208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086965" y="2589879"/>
            <a:ext cx="2341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m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Mum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4E2FEB-46B4-054A-9712-ECB086AA2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0977" y="3180821"/>
            <a:ext cx="1685578" cy="1685578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336FDB2-2369-D84B-825C-4C9AD7FE2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99792" y="827781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7B9A98C-05FB-A44D-9855-7EE6655FCD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06208" y="2928518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092E456-EFC8-CB4B-B810-7199D2CFCA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98747" y="19557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Nn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382790" y="2508444"/>
            <a:ext cx="2065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n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Nun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151DE22-5398-8B49-81EB-AD617CAF1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1507" y="2985559"/>
            <a:ext cx="1853320" cy="185332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4E85A15-63EE-BD43-9B3B-95E10ADF0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1667" y="827781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8C2FC1C-9D47-3440-8E0A-0C47C0866B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44950" y="2839108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FB9281B-1E3C-D742-87C1-A48276BAED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59200" y="19532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195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Oo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0257" y="987704"/>
            <a:ext cx="447035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英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əʊ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ja-JP" altLang="en-US" sz="4000" b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美</a:t>
            </a:r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oʊ</a:t>
            </a:r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ja-JP" altLang="en-US" sz="4000" b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501162" y="2630475"/>
            <a:ext cx="3777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O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əʊ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Ocean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278704" y="2630475"/>
            <a:ext cx="3592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 O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HK" sz="32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ɒ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Orange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42A182-9645-C148-A9D6-8B15D149D4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86703" y="3094901"/>
            <a:ext cx="1858252" cy="1858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789C6F1-3ACB-1842-B9ED-45302DA09B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3543" y="3055472"/>
            <a:ext cx="1937110" cy="193711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1A051BC-7FBC-124A-9041-086B05C89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461667" y="700827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4611D9A-6BBE-B144-B4C0-DCC61A8409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141802" y="3021285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819A4AE-EDA5-9743-96EF-69456A04746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05773" y="3055472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AD97C2A-7479-DC47-9DA7-99D06081CAC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967376" y="700827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8C74494-8D82-2744-B8BF-5C532EA11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988282" y="1955795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D46E100-FDAA-F647-8BCE-ACF16552265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620338" y="19557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/piː/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248100" y="2715416"/>
            <a:ext cx="2199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p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Paper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5F2A68-E209-DA4E-9609-31B37FD73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7463" y="3310968"/>
            <a:ext cx="1622482" cy="1622482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7823379-D272-A04B-B9FD-CC6127E79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1668" y="782974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6C13A47-CF81-B243-9080-C6BE4E59B0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93392" y="3039002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85E3E25-14B6-6D4E-96FD-146CCD6417F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35284" y="21315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Qq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0576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kju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2946848" y="2699981"/>
            <a:ext cx="2663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kw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Queen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67C2CC-5C67-014B-879B-623979593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8354" y="3291515"/>
            <a:ext cx="1530033" cy="1530033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130F984-BAEB-B54B-A99B-18143F7910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04160" y="795961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60EB50E-0F25-6B46-837E-EBEBC18AD3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9309" y="3080234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FA9AD53-0243-7B4B-AEDD-86FC9C6C8CB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34256" y="20411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Rr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ɑ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</a:t>
            </a:r>
            <a:r>
              <a:rPr lang="en-US" sz="4000" b="1" baseline="30000" dirty="0" err="1">
                <a:solidFill>
                  <a:srgbClr val="D71A00"/>
                </a:solidFill>
                <a:latin typeface="Roboto" panose="02000000000000000000" pitchFamily="2" charset="0"/>
              </a:rPr>
              <a:t>r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512527" y="2646339"/>
            <a:ext cx="2663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r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1367C5-6957-4B42-BB1D-7A48EE530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5243" y="3284858"/>
            <a:ext cx="1523013" cy="1523013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A68F9FC-C63B-5845-8A3E-7BD229C6E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93392" y="801513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DC11A39-767F-944C-AE07-C2C2BDF0C2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08256" y="2570768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C2CDF5E-6598-3840-8970-389891F679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81016" y="20182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Aa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eɪ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712178" y="2569268"/>
            <a:ext cx="356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A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eɪ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April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E21B8D-E859-AA46-8488-6A14B57010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76196" y="3306255"/>
            <a:ext cx="1500554" cy="15005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C538C57-8E41-884E-859A-87911C6661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16001" y="3244138"/>
            <a:ext cx="1562671" cy="15626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278704" y="2569268"/>
            <a:ext cx="3421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 A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æ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Apple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3C8CE83-8D53-E441-BB94-C6D597A6E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93392" y="827781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79E1C83-37C0-D746-9FB1-62334C5DDA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06590" y="3025405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8F7AFE3-12D0-9845-89DD-D858B6195C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832643" y="2960292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C9F3E0F-B41F-9046-9D69-13A3367CDC7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89041" y="1990613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BC78CFD-9FE7-A04F-A81E-9769B598DDA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681823" y="195757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/e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s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95AC8-2642-584C-85A9-27290165760A}"/>
              </a:ext>
            </a:extLst>
          </p:cNvPr>
          <p:cNvSpPr txBox="1"/>
          <p:nvPr/>
        </p:nvSpPr>
        <p:spPr>
          <a:xfrm>
            <a:off x="2967287" y="2639175"/>
            <a:ext cx="268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s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Scissors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04F77CC-B49D-DA42-8557-0AF93FDC3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2404" y="3176091"/>
            <a:ext cx="1752600" cy="17526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06BC914-D727-484F-A7CB-0B0A1B96E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93392" y="827781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0A0A226-8B0D-3742-BC7D-1CBA8AA8DD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15012" y="300616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812585D-0F60-9F40-9A20-C3DE22E8C06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49108" y="20222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2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Tt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/tː/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95AC8-2642-584C-85A9-27290165760A}"/>
              </a:ext>
            </a:extLst>
          </p:cNvPr>
          <p:cNvSpPr txBox="1"/>
          <p:nvPr/>
        </p:nvSpPr>
        <p:spPr>
          <a:xfrm>
            <a:off x="3402404" y="2693993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t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09CF0BB-70CA-D342-9DCE-8E13C700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6992" y="3261687"/>
            <a:ext cx="1531272" cy="1531272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B10AE61-81E0-8842-B97D-DCFFFA1D0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93392" y="782250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136266-7950-8B45-8877-8E1C88E6C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64250" y="2569425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5A5EB8-CB05-7F43-ACCA-F3C33BBBBD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49828" y="20303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Uu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ju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ː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95654" y="2571750"/>
            <a:ext cx="405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U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ju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ː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Uniform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393004" y="2571750"/>
            <a:ext cx="3874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 U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mr-IN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ʌ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Umbrella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84EC5E7-D97A-D84C-88CA-80B5E932B8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2750" y="3188944"/>
            <a:ext cx="1723163" cy="172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AAAA7-D937-9441-9535-3044FFFD62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3299" y="3221363"/>
            <a:ext cx="1690744" cy="1690744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95E3D5E-D7E8-CB43-93C9-4C58B96F9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93392" y="82778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001336E-C6A9-BB48-A126-EBCFB645DF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17508" y="3026905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59CEDFD-16A4-3C49-BDCA-A7A223DDB4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88159" y="3015602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0F4E8C1-2E43-744B-BF05-53982A8A1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98073" y="1988214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31B9055-6BF7-2645-9063-BF323A8802A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62488" y="19623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Vv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/viː/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95AC8-2642-584C-85A9-27290165760A}"/>
              </a:ext>
            </a:extLst>
          </p:cNvPr>
          <p:cNvSpPr txBox="1"/>
          <p:nvPr/>
        </p:nvSpPr>
        <p:spPr>
          <a:xfrm>
            <a:off x="3355376" y="2631563"/>
            <a:ext cx="2073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v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Vase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7B426F-29DB-0B4C-A69D-9F322A695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4079" y="3184051"/>
            <a:ext cx="1649249" cy="1649249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0106469-F255-6E41-9B84-75031E294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72288" y="827781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F5E1628-4345-794B-ACD1-9574CD48FD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925" y="3008558"/>
            <a:ext cx="812800" cy="812800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431A183-EE26-6A41-B75A-3694CFB1E87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26828" y="194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2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Ww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5282" y="1347815"/>
            <a:ext cx="2623259" cy="58477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ˈ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dʌb.</a:t>
            </a:r>
            <a:r>
              <a:rPr lang="en-US" sz="4000" b="1" baseline="30000" dirty="0" err="1">
                <a:solidFill>
                  <a:srgbClr val="D71A00"/>
                </a:solidFill>
                <a:latin typeface="Roboto" panose="02000000000000000000" pitchFamily="2" charset="0"/>
              </a:rPr>
              <a:t>ə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l.ju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ː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95AC8-2642-584C-85A9-27290165760A}"/>
              </a:ext>
            </a:extLst>
          </p:cNvPr>
          <p:cNvSpPr txBox="1"/>
          <p:nvPr/>
        </p:nvSpPr>
        <p:spPr>
          <a:xfrm>
            <a:off x="3072283" y="2738855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w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D40DA-B161-6042-83A6-1F43CC919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321" y="2768595"/>
            <a:ext cx="2545842" cy="2545842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4730FE1-27C0-7C4D-83FE-16A969CB4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14591" y="752918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C220F8-ED00-FA4A-AF6A-3985513C70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11725" y="3099833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7B3CB6F-BFAC-8D44-AAC3-F420BAEE2DD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69442" y="21446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Xx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eks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512201" y="2472139"/>
            <a:ext cx="405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z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Xylophone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3484690" y="2472139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ks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Box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D70F2-5826-5B43-8E31-D1F5AAD697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468" y="3165081"/>
            <a:ext cx="1598639" cy="159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8F2154-8B14-C74B-BDB8-D7A1608F2F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03537" y="3200156"/>
            <a:ext cx="1563565" cy="1563565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F7E6D69-BEFC-7E4D-A470-04CDE63DA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027917" y="671444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533B58F-A725-FD43-AA88-B3ED73F65E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374738" y="2861362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AC5A459-592B-514E-AF96-A0C9770AE40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953376" y="2856966"/>
            <a:ext cx="812800" cy="812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66B95C-9D82-AA40-8E15-8D5A8909DFFC}"/>
              </a:ext>
            </a:extLst>
          </p:cNvPr>
          <p:cNvSpPr/>
          <p:nvPr/>
        </p:nvSpPr>
        <p:spPr>
          <a:xfrm>
            <a:off x="5802410" y="2472138"/>
            <a:ext cx="2016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gz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Exam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298AE14-F91A-FD47-8EE8-C5EDB51DF18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35732" y="2856966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F91C37-D2CD-204F-811A-17BF8ED619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51783" y="3011828"/>
            <a:ext cx="1766169" cy="1766169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9168071-BB37-F04D-B349-7CC59028A76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24321" y="1888201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8EDCFE7-AA14-D646-A758-E9FE94E54D8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72519" y="1888201"/>
            <a:ext cx="812800" cy="812800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EF51014-4330-5A44-B6D5-F5DB71A8E99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58990" y="18927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1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6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9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Yy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waɪ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492172" y="2312458"/>
            <a:ext cx="5152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Consonant</a:t>
            </a:r>
          </a:p>
          <a:p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j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Yoyo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3068417" y="2312458"/>
            <a:ext cx="55834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Vowel</a:t>
            </a:r>
          </a:p>
          <a:p>
            <a:r>
              <a:rPr lang="en-US" altLang="zh-TW" sz="16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I                      Short I                    Long E</a:t>
            </a:r>
            <a:endParaRPr lang="en-US" sz="16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aɪ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Sky  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ɪ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Gym  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i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ː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TW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Happy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03775C-BCFF-4E4A-ADBD-2776D4511D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7379" y="3389676"/>
            <a:ext cx="1424750" cy="14247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9A54724-040D-CE49-B2B1-4915DFC674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12701" y="3488820"/>
            <a:ext cx="1496785" cy="149678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07B51A4-873F-384F-A5B3-6B64ECE984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79403" y="3698603"/>
            <a:ext cx="1077218" cy="107721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0ABD33-9895-2048-A8D0-22F88BA6C28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84599" y="3815380"/>
            <a:ext cx="1090385" cy="1090385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8A2EE97-406E-FD42-B985-EE39AD967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047322" y="827781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DCB286C-0534-4F41-8030-97D0873ECA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005729" y="2694061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C9C7716-0B28-004C-B3D8-75911B15BD9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025053" y="2580607"/>
            <a:ext cx="812800" cy="812800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D8217B3-226D-4B41-9D8F-B07A88CEDE5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482361" y="2562172"/>
            <a:ext cx="812800" cy="812800"/>
          </a:xfrm>
          <a:prstGeom prst="rect">
            <a:avLst/>
          </a:prstGeom>
        </p:spPr>
      </p:pic>
      <p:pic>
        <p:nvPicPr>
          <p:cNvPr id="1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2890BF0-1BB9-0347-BEB8-05F6F876BC8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407336" y="2562172"/>
            <a:ext cx="812800" cy="812800"/>
          </a:xfrm>
          <a:prstGeom prst="rect">
            <a:avLst/>
          </a:prstGeom>
        </p:spPr>
      </p:pic>
      <p:pic>
        <p:nvPicPr>
          <p:cNvPr id="2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2203D6A-DEA5-0046-90E0-B11E9EB789E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92357" y="3197957"/>
            <a:ext cx="812800" cy="812800"/>
          </a:xfrm>
          <a:prstGeom prst="rect">
            <a:avLst/>
          </a:prstGeom>
        </p:spPr>
      </p:pic>
      <p:pic>
        <p:nvPicPr>
          <p:cNvPr id="2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12715F2-6866-EE40-B639-36D50FC12E2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884109" y="3396445"/>
            <a:ext cx="812800" cy="812800"/>
          </a:xfrm>
          <a:prstGeom prst="rect">
            <a:avLst/>
          </a:prstGeom>
        </p:spPr>
      </p:pic>
      <p:pic>
        <p:nvPicPr>
          <p:cNvPr id="2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9DE470D-F6EA-0547-BB88-8960A852267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508031" y="3362900"/>
            <a:ext cx="812800" cy="812800"/>
          </a:xfrm>
          <a:prstGeom prst="rect">
            <a:avLst/>
          </a:prstGeom>
        </p:spPr>
      </p:pic>
      <p:pic>
        <p:nvPicPr>
          <p:cNvPr id="2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E4B97E2-93D0-C24C-B4A0-1C39BB2DC381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325471" y="33964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6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8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3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1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218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Zz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3242" y="1017891"/>
            <a:ext cx="3933312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英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zed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ja-JP" altLang="en-US" sz="4000" b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美</a:t>
            </a:r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altLang="zh-TW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zi</a:t>
            </a:r>
            <a:r>
              <a:rPr lang="en-US" altLang="zh-TW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en-US" sz="40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95AC8-2642-584C-85A9-27290165760A}"/>
              </a:ext>
            </a:extLst>
          </p:cNvPr>
          <p:cNvSpPr txBox="1"/>
          <p:nvPr/>
        </p:nvSpPr>
        <p:spPr>
          <a:xfrm>
            <a:off x="3355376" y="268257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z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Zoo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BBEC12-AD64-3B4A-872B-FAE21B8FC6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0733" y="3227156"/>
            <a:ext cx="1616664" cy="1616664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D9CBE8E-C5D7-F743-89E9-F214E1242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08316" y="737987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ADC8C7B-5622-3F48-8859-A1A2343589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04694" y="3060074"/>
            <a:ext cx="812800" cy="81280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FC7B5CC-6BB9-4046-A8F1-7D48D6AA689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36661" y="759466"/>
            <a:ext cx="812800" cy="812800"/>
          </a:xfrm>
          <a:prstGeom prst="rect">
            <a:avLst/>
          </a:prstGeom>
        </p:spPr>
      </p:pic>
      <p:pic>
        <p:nvPicPr>
          <p:cNvPr id="1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2006F61-06AA-FB45-8EF6-FA0AFDD5E25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46028" y="20561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75715"/>
              </p:ext>
            </p:extLst>
          </p:nvPr>
        </p:nvGraphicFramePr>
        <p:xfrm>
          <a:off x="810854" y="1089254"/>
          <a:ext cx="6948171" cy="368046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66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948">
                  <a:extLst>
                    <a:ext uri="{9D8B030D-6E8A-4147-A177-3AD203B41FA5}">
                      <a16:colId xmlns:a16="http://schemas.microsoft.com/office/drawing/2014/main" val="3347130330"/>
                    </a:ext>
                  </a:extLst>
                </a:gridCol>
              </a:tblGrid>
              <a:tr h="405438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ə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endParaRPr lang="en-US" sz="30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58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B-y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/b//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aɪ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93456"/>
                  </a:ext>
                </a:extLst>
              </a:tr>
              <a:tr h="294655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C-a-t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/k//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æ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//t/</a:t>
                      </a:r>
                      <a:endParaRPr lang="en-US" sz="30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855016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D-o-g-s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/d//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ɒ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ɡ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//s/</a:t>
                      </a:r>
                      <a:endParaRPr lang="en-US" sz="30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03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E-j-e-c-t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dʒ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//e//k/t/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192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F-l-a-t-l-y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/f//l//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æ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//t//l//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858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G-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-n-g-e-r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dʒ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ɪ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//n//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dʒ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ə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//r/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A4AFA81-EDEA-964B-BF7F-6A37CB2964DC}"/>
              </a:ext>
            </a:extLst>
          </p:cNvPr>
          <p:cNvSpPr txBox="1">
            <a:spLocks/>
          </p:cNvSpPr>
          <p:nvPr/>
        </p:nvSpPr>
        <p:spPr>
          <a:xfrm>
            <a:off x="523781" y="369087"/>
            <a:ext cx="404821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拼音例子</a:t>
            </a:r>
            <a:endParaRPr lang="en-US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77E13C0-1A84-7843-BEB8-76826BB2C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46273" y="925635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78132AE-BC90-9241-803A-F0608E3178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675553" y="1482183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B885C61-98A4-C54F-A21C-197ED62A947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57532" y="2035718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EC6EDB2-2E05-B246-AC0E-C8CA96EDB1C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595478" y="2523084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9C5E6DF-FBE8-A340-B3CA-2D46B652116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01878" y="3093103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FC6CB2-5677-5741-ACE9-50A1FDE9C64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205415" y="3646399"/>
            <a:ext cx="812800" cy="812800"/>
          </a:xfrm>
          <a:prstGeom prst="rect">
            <a:avLst/>
          </a:prstGeom>
        </p:spPr>
      </p:pic>
      <p:pic>
        <p:nvPicPr>
          <p:cNvPr id="1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8E0B238-451C-A64F-AD48-33AF638F077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823472" y="41444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02027"/>
              </p:ext>
            </p:extLst>
          </p:nvPr>
        </p:nvGraphicFramePr>
        <p:xfrm>
          <a:off x="810854" y="1089254"/>
          <a:ext cx="6948171" cy="368046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669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948">
                  <a:extLst>
                    <a:ext uri="{9D8B030D-6E8A-4147-A177-3AD203B41FA5}">
                      <a16:colId xmlns:a16="http://schemas.microsoft.com/office/drawing/2014/main" val="3347130330"/>
                    </a:ext>
                  </a:extLst>
                </a:gridCol>
              </a:tblGrid>
              <a:tr h="405438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Are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ɑː</a:t>
                      </a:r>
                      <a:r>
                        <a:rPr lang="en-US" altLang="zh-TW" sz="3000" b="1" i="0" baseline="3000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endParaRPr lang="en-US" sz="30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58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Bass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beɪs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93456"/>
                  </a:ext>
                </a:extLst>
              </a:tr>
              <a:tr h="294655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Choir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kwaɪə</a:t>
                      </a:r>
                      <a:r>
                        <a:rPr lang="en-US" altLang="zh-TW" sz="3000" b="1" i="0" baseline="3000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endParaRPr lang="en-US" sz="30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855016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Debtor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altLang="zh-TW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det.ə</a:t>
                      </a:r>
                      <a:r>
                        <a:rPr lang="en-US" altLang="zh-TW" sz="3000" b="1" i="0" baseline="3000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</a:t>
                      </a:r>
                      <a:r>
                        <a:rPr lang="en-US" altLang="zh-TW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endParaRPr lang="en-US" sz="3000" b="1" i="0" dirty="0">
                        <a:solidFill>
                          <a:srgbClr val="D71A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03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Enough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ɪˈnʌf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192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Future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/ˈ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fju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ː.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tʃə</a:t>
                      </a:r>
                      <a:r>
                        <a:rPr lang="en-US" sz="3000" b="1" i="0" baseline="3000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858"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Gnarl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en-US" sz="3000" b="1" i="0" dirty="0" err="1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nɑːl</a:t>
                      </a:r>
                      <a:r>
                        <a:rPr lang="en-US" sz="3000" b="1" i="0" dirty="0">
                          <a:solidFill>
                            <a:srgbClr val="D71A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A4AFA81-EDEA-964B-BF7F-6A37CB2964DC}"/>
              </a:ext>
            </a:extLst>
          </p:cNvPr>
          <p:cNvSpPr txBox="1">
            <a:spLocks/>
          </p:cNvSpPr>
          <p:nvPr/>
        </p:nvSpPr>
        <p:spPr>
          <a:xfrm>
            <a:off x="523781" y="369087"/>
            <a:ext cx="404821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Microsoft JhengHei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不能拼音例子</a:t>
            </a:r>
            <a:endParaRPr lang="en-US" dirty="0">
              <a:solidFill>
                <a:srgbClr val="28278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5A6662A-1BD5-8F4A-96DD-4BE52A2BF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284939" y="952012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6AA542B-3198-B140-B1F7-180720021D2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691339" y="1495654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517E043-083C-6744-B8DD-8BFF25A0748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78412" y="2039296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D58DDD6-5F6B-2D4C-BC24-31C7B658DD3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816231" y="2537543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6BE1230-68A1-5F44-B4B6-96D459DE944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651203" y="3094351"/>
            <a:ext cx="812800" cy="812800"/>
          </a:xfrm>
          <a:prstGeom prst="rect">
            <a:avLst/>
          </a:prstGeom>
        </p:spPr>
      </p:pic>
      <p:pic>
        <p:nvPicPr>
          <p:cNvPr id="1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CE98869-A1D1-0546-A5C7-62727CAC1A7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158821" y="3596972"/>
            <a:ext cx="812800" cy="812800"/>
          </a:xfrm>
          <a:prstGeom prst="rect">
            <a:avLst/>
          </a:prstGeom>
        </p:spPr>
      </p:pic>
      <p:pic>
        <p:nvPicPr>
          <p:cNvPr id="1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50AB496-C90F-FA4E-8AA9-A3F0B72CB96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595006" y="41494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9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Bb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/biː/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130977" y="2467901"/>
            <a:ext cx="1869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</a:rPr>
              <a:t>b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Boy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72E821A-DE2D-F54B-B314-6283E4F08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0977" y="3006510"/>
            <a:ext cx="1869486" cy="1869486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34A87A8-1F68-F14F-9879-2991CA740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93392" y="749789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3220969-DF62-994F-9CF7-0CEFC3EA798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05647" y="233498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820E882-B31E-7046-A8F3-E6AEE3B8CDC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5904" y="18178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C3E2DD-834C-E84B-A9FB-A1FEC32A2C26}"/>
              </a:ext>
            </a:extLst>
          </p:cNvPr>
          <p:cNvGraphicFramePr>
            <a:graphicFrameLocks noGrp="1"/>
          </p:cNvGraphicFramePr>
          <p:nvPr/>
        </p:nvGraphicFramePr>
        <p:xfrm>
          <a:off x="574430" y="407865"/>
          <a:ext cx="653854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637">
                  <a:extLst>
                    <a:ext uri="{9D8B030D-6E8A-4147-A177-3AD203B41FA5}">
                      <a16:colId xmlns:a16="http://schemas.microsoft.com/office/drawing/2014/main" val="2711622898"/>
                    </a:ext>
                  </a:extLst>
                </a:gridCol>
                <a:gridCol w="1634637">
                  <a:extLst>
                    <a:ext uri="{9D8B030D-6E8A-4147-A177-3AD203B41FA5}">
                      <a16:colId xmlns:a16="http://schemas.microsoft.com/office/drawing/2014/main" val="1900213472"/>
                    </a:ext>
                  </a:extLst>
                </a:gridCol>
                <a:gridCol w="1634637">
                  <a:extLst>
                    <a:ext uri="{9D8B030D-6E8A-4147-A177-3AD203B41FA5}">
                      <a16:colId xmlns:a16="http://schemas.microsoft.com/office/drawing/2014/main" val="738162087"/>
                    </a:ext>
                  </a:extLst>
                </a:gridCol>
                <a:gridCol w="1634637">
                  <a:extLst>
                    <a:ext uri="{9D8B030D-6E8A-4147-A177-3AD203B41FA5}">
                      <a16:colId xmlns:a16="http://schemas.microsoft.com/office/drawing/2014/main" val="3320115907"/>
                    </a:ext>
                  </a:extLst>
                </a:gridCol>
              </a:tblGrid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08860"/>
                  </a:ext>
                </a:extLst>
              </a:tr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Ee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Hh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837802"/>
                  </a:ext>
                </a:extLst>
              </a:tr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Jj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Ll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503373"/>
                  </a:ext>
                </a:extLst>
              </a:tr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Nn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Oo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14975"/>
                  </a:ext>
                </a:extLst>
              </a:tr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Qq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31239"/>
                  </a:ext>
                </a:extLst>
              </a:tr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Uu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Vv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Ww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884704"/>
                  </a:ext>
                </a:extLst>
              </a:tr>
              <a:tr h="593620"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Yy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i="0" dirty="0" err="1">
                          <a:solidFill>
                            <a:srgbClr val="28278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Zz</a:t>
                      </a:r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1" i="0" dirty="0">
                        <a:solidFill>
                          <a:srgbClr val="28278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106031"/>
                  </a:ext>
                </a:extLst>
              </a:tr>
            </a:tbl>
          </a:graphicData>
        </a:graphic>
      </p:graphicFrame>
      <p:pic>
        <p:nvPicPr>
          <p:cNvPr id="3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7F8731A-7127-9442-A8AE-8DFE658CD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32507" y="335411"/>
            <a:ext cx="812800" cy="812800"/>
          </a:xfrm>
          <a:prstGeom prst="rect">
            <a:avLst/>
          </a:prstGeom>
        </p:spPr>
      </p:pic>
      <p:pic>
        <p:nvPicPr>
          <p:cNvPr id="3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C59FBFD-8D06-7C46-A793-45FDC6FB61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62708" y="335411"/>
            <a:ext cx="812800" cy="812800"/>
          </a:xfrm>
          <a:prstGeom prst="rect">
            <a:avLst/>
          </a:prstGeom>
        </p:spPr>
      </p:pic>
      <p:pic>
        <p:nvPicPr>
          <p:cNvPr id="3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5BA9A93-DA79-AE44-B5EF-27FFF08197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4659245" y="335411"/>
            <a:ext cx="812800" cy="812800"/>
          </a:xfrm>
          <a:prstGeom prst="rect">
            <a:avLst/>
          </a:prstGeom>
        </p:spPr>
      </p:pic>
      <p:pic>
        <p:nvPicPr>
          <p:cNvPr id="3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C16100-9B56-9542-A295-5304D7FA7D3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6181292" y="335411"/>
            <a:ext cx="812800" cy="812800"/>
          </a:xfrm>
          <a:prstGeom prst="rect">
            <a:avLst/>
          </a:prstGeom>
        </p:spPr>
      </p:pic>
      <p:pic>
        <p:nvPicPr>
          <p:cNvPr id="3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F773DE9-87D7-C940-87A4-BF39D3388C0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32507" y="987182"/>
            <a:ext cx="812800" cy="812800"/>
          </a:xfrm>
          <a:prstGeom prst="rect">
            <a:avLst/>
          </a:prstGeom>
        </p:spPr>
      </p:pic>
      <p:pic>
        <p:nvPicPr>
          <p:cNvPr id="3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C2D8BFD-782A-1D42-8FBF-79823022AA8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71461" y="983601"/>
            <a:ext cx="812800" cy="812800"/>
          </a:xfrm>
          <a:prstGeom prst="rect">
            <a:avLst/>
          </a:prstGeom>
        </p:spPr>
      </p:pic>
      <p:pic>
        <p:nvPicPr>
          <p:cNvPr id="3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B7C5530-C343-874E-A94D-E6F83BCC4C8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4659245" y="983601"/>
            <a:ext cx="812800" cy="812800"/>
          </a:xfrm>
          <a:prstGeom prst="rect">
            <a:avLst/>
          </a:prstGeom>
        </p:spPr>
      </p:pic>
      <p:pic>
        <p:nvPicPr>
          <p:cNvPr id="3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8CE7803-1592-6F41-883B-D163E12E8B4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6181292" y="983601"/>
            <a:ext cx="812800" cy="812800"/>
          </a:xfrm>
          <a:prstGeom prst="rect">
            <a:avLst/>
          </a:prstGeom>
        </p:spPr>
      </p:pic>
      <p:pic>
        <p:nvPicPr>
          <p:cNvPr id="4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69EFBEC-F874-C241-B9EF-D7E18BC2D9F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32507" y="1633197"/>
            <a:ext cx="812800" cy="812800"/>
          </a:xfrm>
          <a:prstGeom prst="rect">
            <a:avLst/>
          </a:prstGeom>
        </p:spPr>
      </p:pic>
      <p:pic>
        <p:nvPicPr>
          <p:cNvPr id="4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8079A66-BD10-D544-9BA3-0381D96AD9E0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54554" y="1633197"/>
            <a:ext cx="812800" cy="812800"/>
          </a:xfrm>
          <a:prstGeom prst="rect">
            <a:avLst/>
          </a:prstGeom>
        </p:spPr>
      </p:pic>
      <p:pic>
        <p:nvPicPr>
          <p:cNvPr id="4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36E08B5-50B5-F04A-9079-154E6142D7A8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4667998" y="1633197"/>
            <a:ext cx="812800" cy="812800"/>
          </a:xfrm>
          <a:prstGeom prst="rect">
            <a:avLst/>
          </a:prstGeom>
        </p:spPr>
      </p:pic>
      <p:pic>
        <p:nvPicPr>
          <p:cNvPr id="4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B552E2A-F96C-0C4C-BC6A-EEB77A3F84EE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6181292" y="1633197"/>
            <a:ext cx="812800" cy="812800"/>
          </a:xfrm>
          <a:prstGeom prst="rect">
            <a:avLst/>
          </a:prstGeom>
        </p:spPr>
      </p:pic>
      <p:pic>
        <p:nvPicPr>
          <p:cNvPr id="4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5CF08FC-242C-C342-AB51-D9A416362FF8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32507" y="2284968"/>
            <a:ext cx="812800" cy="812800"/>
          </a:xfrm>
          <a:prstGeom prst="rect">
            <a:avLst/>
          </a:prstGeom>
        </p:spPr>
      </p:pic>
      <p:pic>
        <p:nvPicPr>
          <p:cNvPr id="4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90985FF-D1D9-0A4D-9021-A27E89E01437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54554" y="2287823"/>
            <a:ext cx="812800" cy="812800"/>
          </a:xfrm>
          <a:prstGeom prst="rect">
            <a:avLst/>
          </a:prstGeom>
        </p:spPr>
      </p:pic>
      <p:pic>
        <p:nvPicPr>
          <p:cNvPr id="4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59D4F6F-5778-2C46-B3A1-742E412043F1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4676751" y="2249179"/>
            <a:ext cx="812800" cy="812800"/>
          </a:xfrm>
          <a:prstGeom prst="rect">
            <a:avLst/>
          </a:prstGeom>
        </p:spPr>
      </p:pic>
      <p:pic>
        <p:nvPicPr>
          <p:cNvPr id="4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FA40364-BAAA-1D49-A925-6D5AF1004E78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6181292" y="2306329"/>
            <a:ext cx="812800" cy="812800"/>
          </a:xfrm>
          <a:prstGeom prst="rect">
            <a:avLst/>
          </a:prstGeom>
        </p:spPr>
      </p:pic>
      <p:pic>
        <p:nvPicPr>
          <p:cNvPr id="4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0D4D58F-BA83-A742-93AB-92D3B591D7D0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19977" y="2930983"/>
            <a:ext cx="812800" cy="812800"/>
          </a:xfrm>
          <a:prstGeom prst="rect">
            <a:avLst/>
          </a:prstGeom>
        </p:spPr>
      </p:pic>
      <p:pic>
        <p:nvPicPr>
          <p:cNvPr id="4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703B57D-A9BE-5146-A1B4-6E8646ACCD4D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54554" y="2930983"/>
            <a:ext cx="812800" cy="812800"/>
          </a:xfrm>
          <a:prstGeom prst="rect">
            <a:avLst/>
          </a:prstGeom>
        </p:spPr>
      </p:pic>
      <p:pic>
        <p:nvPicPr>
          <p:cNvPr id="50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7A141C7-3BE7-3646-AE8D-28E73AAE8624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4676751" y="2913089"/>
            <a:ext cx="812800" cy="812800"/>
          </a:xfrm>
          <a:prstGeom prst="rect">
            <a:avLst/>
          </a:prstGeom>
        </p:spPr>
      </p:pic>
      <p:pic>
        <p:nvPicPr>
          <p:cNvPr id="5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2864413-62C6-0440-9538-1D6533E28330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6181292" y="2949484"/>
            <a:ext cx="812800" cy="812800"/>
          </a:xfrm>
          <a:prstGeom prst="rect">
            <a:avLst/>
          </a:prstGeom>
        </p:spPr>
      </p:pic>
      <p:pic>
        <p:nvPicPr>
          <p:cNvPr id="5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C3C97C3-DDF5-3448-A6EF-444B72A84C12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32507" y="3576998"/>
            <a:ext cx="812800" cy="812800"/>
          </a:xfrm>
          <a:prstGeom prst="rect">
            <a:avLst/>
          </a:prstGeom>
        </p:spPr>
      </p:pic>
      <p:pic>
        <p:nvPicPr>
          <p:cNvPr id="5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F050552-4556-E340-A10E-96AEC088AEA1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54554" y="3592045"/>
            <a:ext cx="812800" cy="812800"/>
          </a:xfrm>
          <a:prstGeom prst="rect">
            <a:avLst/>
          </a:prstGeom>
        </p:spPr>
      </p:pic>
      <p:pic>
        <p:nvPicPr>
          <p:cNvPr id="5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98A15DF-1720-5F4F-A128-365E800DFEE0}"/>
              </a:ext>
            </a:extLst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4667998" y="3529071"/>
            <a:ext cx="812800" cy="812800"/>
          </a:xfrm>
          <a:prstGeom prst="rect">
            <a:avLst/>
          </a:prstGeom>
        </p:spPr>
      </p:pic>
      <p:pic>
        <p:nvPicPr>
          <p:cNvPr id="5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CC2D7CF-A3BD-B742-9DCB-8FB0AB5A5FCD}"/>
              </a:ext>
            </a:extLst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6181292" y="3622616"/>
            <a:ext cx="812800" cy="812800"/>
          </a:xfrm>
          <a:prstGeom prst="rect">
            <a:avLst/>
          </a:prstGeom>
        </p:spPr>
      </p:pic>
      <p:pic>
        <p:nvPicPr>
          <p:cNvPr id="5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0D1D519-F216-3747-934B-7D269B55A31C}"/>
              </a:ext>
            </a:extLst>
          </p:cNvPr>
          <p:cNvPicPr>
            <a:picLocks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1419977" y="4241546"/>
            <a:ext cx="812800" cy="812800"/>
          </a:xfrm>
          <a:prstGeom prst="rect">
            <a:avLst/>
          </a:prstGeom>
        </p:spPr>
      </p:pic>
      <p:pic>
        <p:nvPicPr>
          <p:cNvPr id="5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C3CCAD7-EBD3-E945-90D4-9D64FB3D2799}"/>
              </a:ext>
            </a:extLst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2942024" y="42287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4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2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2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2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975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68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2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92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28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905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81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7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928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44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75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06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92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85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998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998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52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102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1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Cc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30D7E-CE87-124D-937F-B7F97398590B}"/>
              </a:ext>
            </a:extLst>
          </p:cNvPr>
          <p:cNvSpPr txBox="1"/>
          <p:nvPr/>
        </p:nvSpPr>
        <p:spPr>
          <a:xfrm>
            <a:off x="712178" y="2670288"/>
            <a:ext cx="356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 C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k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Cat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0C45A-7E19-E142-8D28-C408470DF22B}"/>
              </a:ext>
            </a:extLst>
          </p:cNvPr>
          <p:cNvSpPr/>
          <p:nvPr/>
        </p:nvSpPr>
        <p:spPr>
          <a:xfrm>
            <a:off x="4278704" y="2670288"/>
            <a:ext cx="3119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 C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Circle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C361C9-99FF-584A-8F4E-F64367FEE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8565" y="3291403"/>
            <a:ext cx="1530258" cy="15302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DA35B61-12E0-CB43-AD02-B7922FB16F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41063" y="3291403"/>
            <a:ext cx="1530257" cy="1530257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02DC689-6B89-8145-BF3E-205D4C9E7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93391" y="749788"/>
            <a:ext cx="812800" cy="812800"/>
          </a:xfrm>
          <a:prstGeom prst="rect">
            <a:avLst/>
          </a:prstGeom>
        </p:spPr>
      </p:pic>
      <p:pic>
        <p:nvPicPr>
          <p:cNvPr id="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8AEBB10-8ECE-2D41-91B7-02999B6E5A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74616" y="2523180"/>
            <a:ext cx="812800" cy="812800"/>
          </a:xfrm>
          <a:prstGeom prst="rect">
            <a:avLst/>
          </a:prstGeom>
        </p:spPr>
      </p:pic>
      <p:pic>
        <p:nvPicPr>
          <p:cNvPr id="1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914828D-7992-8F44-8273-11D6E04212D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42907" y="2556275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6778D63-BF0C-C249-B1F1-70E3900E86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20397" y="1974173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93A7297-F947-EA46-94B5-927931F5A9C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19274" y="19741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Dd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/diː/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130976" y="2442716"/>
            <a:ext cx="2065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</a:rPr>
              <a:t>d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Dog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52FB92-1966-404E-8071-B6ECD1730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4479" y="3032935"/>
            <a:ext cx="1685984" cy="1685984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C515F59-C6A5-5F46-B83E-3723A67A2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0463" y="756849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BE0AECC-8F1C-AD47-A925-11D73C299E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13662" y="2350393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EAF3D70-71F4-DF42-8762-9E56FDFB34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5904" y="18372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Ee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ː/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712178" y="2593966"/>
            <a:ext cx="356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 E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i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ː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Bee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278704" y="2593966"/>
            <a:ext cx="3145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 E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144400-0575-6A49-AB0E-EF990655CB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8545" y="3268188"/>
            <a:ext cx="1563319" cy="156331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C9AFBBA-4C72-9247-8CE9-C198F7F4D8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24532" y="3268187"/>
            <a:ext cx="1563320" cy="156332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B407537-6B65-E249-954A-C66B84BF2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72288" y="723412"/>
            <a:ext cx="812800" cy="812800"/>
          </a:xfrm>
          <a:prstGeom prst="rect">
            <a:avLst/>
          </a:prstGeom>
        </p:spPr>
      </p:pic>
      <p:pic>
        <p:nvPicPr>
          <p:cNvPr id="1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1186BE1-83C1-B046-88BB-DB286C658D0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819217" y="2954738"/>
            <a:ext cx="812800" cy="812800"/>
          </a:xfrm>
          <a:prstGeom prst="rect">
            <a:avLst/>
          </a:prstGeom>
        </p:spPr>
      </p:pic>
      <p:pic>
        <p:nvPicPr>
          <p:cNvPr id="1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196D96C-5D7F-624C-A92F-C3A4E0E4960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656711" y="2954738"/>
            <a:ext cx="812800" cy="812800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4CF7482-3788-674D-9460-F476C5F52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06417" y="1955795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9A15849-7CE2-ED4D-A364-A8B0E2A4D47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72943" y="19900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Ff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8704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f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246065" y="2632052"/>
            <a:ext cx="2065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</a:rPr>
              <a:t>f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Frog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12EE17-4F5B-DB47-8A73-AC401E2E1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4207" y="3252036"/>
            <a:ext cx="1608992" cy="1608992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7853493-460F-7048-B6D7-B556515D4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93392" y="749176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0A08255-7BD2-E14C-B425-6FFEE98FCA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93392" y="2556481"/>
            <a:ext cx="812800" cy="812800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C6A2A1B-B81F-3143-967E-E3E1176B3D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08112" y="19950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>
                <a:solidFill>
                  <a:srgbClr val="28278F"/>
                </a:solidFill>
                <a:ea typeface="Roboto" panose="02000000000000000000" pitchFamily="2" charset="0"/>
              </a:rPr>
              <a:t>Gg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9381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ʤi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</a:rPr>
              <a:t>ː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712178" y="2535269"/>
            <a:ext cx="3566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 G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g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Girl</a:t>
            </a:r>
            <a:endParaRPr lang="en-US" sz="3200" b="1" dirty="0">
              <a:solidFill>
                <a:srgbClr val="D71A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94C6E-5A06-AC4D-8A74-C53C5DADDFAA}"/>
              </a:ext>
            </a:extLst>
          </p:cNvPr>
          <p:cNvSpPr/>
          <p:nvPr/>
        </p:nvSpPr>
        <p:spPr>
          <a:xfrm>
            <a:off x="4278704" y="2535269"/>
            <a:ext cx="3432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 G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 err="1">
                <a:solidFill>
                  <a:srgbClr val="D71A00"/>
                </a:solidFill>
                <a:latin typeface="Roboto" panose="02000000000000000000" pitchFamily="2" charset="0"/>
              </a:rPr>
              <a:t>ʤ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Giraffe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130FDD0-3C71-3F45-934C-058AD792F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1860" y="3181590"/>
            <a:ext cx="1749883" cy="17498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49B8363-486E-554B-8E09-F54D5D775E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99944" y="3181590"/>
            <a:ext cx="1749884" cy="1749884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6775614B-B1C0-8E47-8218-F86ADE7F4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132844" y="827781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B66D216-F6EA-E64C-9A81-1E97D3ACB87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75343" y="2889202"/>
            <a:ext cx="812800" cy="812800"/>
          </a:xfrm>
          <a:prstGeom prst="rect">
            <a:avLst/>
          </a:prstGeom>
        </p:spPr>
      </p:pic>
      <p:pic>
        <p:nvPicPr>
          <p:cNvPr id="1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C6BBDE3-58C2-6F46-BF43-975D4EE482B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801567" y="2889202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441AFE0-F23C-C64E-B235-59A841A1C94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82730" y="1931617"/>
            <a:ext cx="812800" cy="812800"/>
          </a:xfrm>
          <a:prstGeom prst="rect">
            <a:avLst/>
          </a:prstGeom>
        </p:spPr>
      </p:pic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8D41CB4-27BE-5D41-BDEE-42C48F7FA3B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539244" y="19316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41" y="-300233"/>
            <a:ext cx="4050351" cy="306882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0" dirty="0" err="1">
                <a:solidFill>
                  <a:srgbClr val="28278F"/>
                </a:solidFill>
                <a:ea typeface="Roboto" panose="02000000000000000000" pitchFamily="2" charset="0"/>
              </a:rPr>
              <a:t>Hh</a:t>
            </a:r>
            <a:endParaRPr lang="en-US" sz="14000" dirty="0">
              <a:solidFill>
                <a:srgbClr val="28278F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01883" y="987704"/>
            <a:ext cx="2199968" cy="13762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rgbClr val="D71A00"/>
                </a:solidFill>
                <a:latin typeface="Roboto" panose="02000000000000000000" pitchFamily="2" charset="0"/>
              </a:rPr>
              <a:t>eɪʧ</a:t>
            </a:r>
            <a:r>
              <a:rPr lang="en-US" sz="40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2BFC-7775-5E41-9088-FC0EB20C8ECC}"/>
              </a:ext>
            </a:extLst>
          </p:cNvPr>
          <p:cNvSpPr txBox="1"/>
          <p:nvPr/>
        </p:nvSpPr>
        <p:spPr>
          <a:xfrm>
            <a:off x="3246065" y="2774523"/>
            <a:ext cx="2065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8278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zh-TW" altLang="en-US" sz="3200" b="1" dirty="0">
                <a:solidFill>
                  <a:srgbClr val="28278F"/>
                </a:solidFill>
                <a:latin typeface="Roboto" panose="02000000000000000000" pitchFamily="2" charset="0"/>
                <a:ea typeface="Microsoft JhengHei" panose="020B0604030504040204" pitchFamily="34" charset="-120"/>
              </a:rPr>
              <a:t> 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da-DK" sz="3200" b="1" dirty="0">
                <a:solidFill>
                  <a:srgbClr val="D71A00"/>
                </a:solidFill>
                <a:latin typeface="Roboto" panose="02000000000000000000" pitchFamily="2" charset="0"/>
              </a:rPr>
              <a:t>h</a:t>
            </a:r>
            <a:r>
              <a:rPr lang="mr-IN" sz="3200" b="1" dirty="0">
                <a:solidFill>
                  <a:srgbClr val="D71A00"/>
                </a:solidFill>
                <a:latin typeface="Roboto" panose="02000000000000000000" pitchFamily="2" charset="0"/>
              </a:rPr>
              <a:t>/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D71A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Hat</a:t>
            </a:r>
          </a:p>
          <a:p>
            <a:endParaRPr lang="en-US" sz="3200" b="1" dirty="0">
              <a:solidFill>
                <a:srgbClr val="00B0F0"/>
              </a:solidFill>
              <a:latin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26C1C-C6AC-FC41-B2F3-E5446737F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990" y="2863743"/>
            <a:ext cx="2469425" cy="2469425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02D4443-0974-FB4F-94DF-67B122F2A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95467" y="763006"/>
            <a:ext cx="812800" cy="812800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72C6AA5-FCFA-6240-A87C-F90E97335A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93392" y="2665737"/>
            <a:ext cx="812800" cy="8128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998B7FC-4AC3-4E4F-81C5-675D5D32AC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06224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21850</TotalTime>
  <Words>576</Words>
  <Application>Microsoft Macintosh PowerPoint</Application>
  <PresentationFormat>On-screen Show (16:9)</PresentationFormat>
  <Paragraphs>185</Paragraphs>
  <Slides>30</Slides>
  <Notes>30</Notes>
  <HiddenSlides>0</HiddenSlides>
  <MMClips>146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393</cp:revision>
  <cp:lastPrinted>2019-02-08T07:44:03Z</cp:lastPrinted>
  <dcterms:created xsi:type="dcterms:W3CDTF">2018-08-10T07:16:34Z</dcterms:created>
  <dcterms:modified xsi:type="dcterms:W3CDTF">2020-07-09T14:29:06Z</dcterms:modified>
</cp:coreProperties>
</file>